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</p:sldMasterIdLst>
  <p:sldIdLst>
    <p:sldId id="256" r:id="rId2"/>
    <p:sldId id="261" r:id="rId3"/>
    <p:sldId id="257" r:id="rId4"/>
    <p:sldId id="258" r:id="rId5"/>
    <p:sldId id="260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96" r:id="rId33"/>
    <p:sldId id="288" r:id="rId34"/>
    <p:sldId id="290" r:id="rId35"/>
    <p:sldId id="291" r:id="rId36"/>
    <p:sldId id="292" r:id="rId37"/>
    <p:sldId id="293" r:id="rId38"/>
    <p:sldId id="294" r:id="rId39"/>
    <p:sldId id="295" r:id="rId40"/>
    <p:sldId id="297" r:id="rId4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58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18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9A924-E3BD-4EFF-8BFB-FC363D01FA36}" type="datetimeFigureOut">
              <a:rPr lang="en-US" smtClean="0"/>
              <a:t>11/17/2017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DDC52-49EC-4534-883C-A3F33894B4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3660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9A924-E3BD-4EFF-8BFB-FC363D01FA36}" type="datetimeFigureOut">
              <a:rPr lang="en-US" smtClean="0"/>
              <a:t>11/17/2017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DDC52-49EC-4534-883C-A3F33894B4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2354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9A924-E3BD-4EFF-8BFB-FC363D01FA36}" type="datetimeFigureOut">
              <a:rPr lang="en-US" smtClean="0"/>
              <a:t>11/17/2017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DDC52-49EC-4534-883C-A3F33894B421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7594090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9A924-E3BD-4EFF-8BFB-FC363D01FA36}" type="datetimeFigureOut">
              <a:rPr lang="en-US" smtClean="0"/>
              <a:t>11/17/2017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DDC52-49EC-4534-883C-A3F33894B4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6623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9A924-E3BD-4EFF-8BFB-FC363D01FA36}" type="datetimeFigureOut">
              <a:rPr lang="en-US" smtClean="0"/>
              <a:t>11/17/2017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DDC52-49EC-4534-883C-A3F33894B421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0455168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9A924-E3BD-4EFF-8BFB-FC363D01FA36}" type="datetimeFigureOut">
              <a:rPr lang="en-US" smtClean="0"/>
              <a:t>11/17/2017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DDC52-49EC-4534-883C-A3F33894B4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9009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9A924-E3BD-4EFF-8BFB-FC363D01FA36}" type="datetimeFigureOut">
              <a:rPr lang="en-US" smtClean="0"/>
              <a:t>11/17/2017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DDC52-49EC-4534-883C-A3F33894B4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6602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9A924-E3BD-4EFF-8BFB-FC363D01FA36}" type="datetimeFigureOut">
              <a:rPr lang="en-US" smtClean="0"/>
              <a:t>11/17/2017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DDC52-49EC-4534-883C-A3F33894B4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5044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9A924-E3BD-4EFF-8BFB-FC363D01FA36}" type="datetimeFigureOut">
              <a:rPr lang="en-US" smtClean="0"/>
              <a:t>11/17/2017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DDC52-49EC-4534-883C-A3F33894B4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3265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9A924-E3BD-4EFF-8BFB-FC363D01FA36}" type="datetimeFigureOut">
              <a:rPr lang="en-US" smtClean="0"/>
              <a:t>11/17/2017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DDC52-49EC-4534-883C-A3F33894B4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4897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9A924-E3BD-4EFF-8BFB-FC363D01FA36}" type="datetimeFigureOut">
              <a:rPr lang="en-US" smtClean="0"/>
              <a:t>11/17/2017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DDC52-49EC-4534-883C-A3F33894B4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3461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9A924-E3BD-4EFF-8BFB-FC363D01FA36}" type="datetimeFigureOut">
              <a:rPr lang="en-US" smtClean="0"/>
              <a:t>11/17/2017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DDC52-49EC-4534-883C-A3F33894B4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5130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9A924-E3BD-4EFF-8BFB-FC363D01FA36}" type="datetimeFigureOut">
              <a:rPr lang="en-US" smtClean="0"/>
              <a:t>11/17/2017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DDC52-49EC-4534-883C-A3F33894B4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0518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9A924-E3BD-4EFF-8BFB-FC363D01FA36}" type="datetimeFigureOut">
              <a:rPr lang="en-US" smtClean="0"/>
              <a:t>11/17/2017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DDC52-49EC-4534-883C-A3F33894B4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7808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9A924-E3BD-4EFF-8BFB-FC363D01FA36}" type="datetimeFigureOut">
              <a:rPr lang="en-US" smtClean="0"/>
              <a:t>11/17/2017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DDC52-49EC-4534-883C-A3F33894B4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5736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DDC52-49EC-4534-883C-A3F33894B421}" type="slidenum">
              <a:rPr lang="en-US" smtClean="0"/>
              <a:t>‹#›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9A924-E3BD-4EFF-8BFB-FC363D01FA36}" type="datetimeFigureOut">
              <a:rPr lang="en-US" smtClean="0"/>
              <a:t>11/17/2017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0262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49A924-E3BD-4EFF-8BFB-FC363D01FA36}" type="datetimeFigureOut">
              <a:rPr lang="en-US" smtClean="0"/>
              <a:t>11/17/2017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744DDC52-49EC-4534-883C-A3F33894B4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0771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2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EC578-36E1-4937-8181-1AEFC3C5A68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Merge </a:t>
            </a:r>
            <a:r>
              <a:rPr lang="pt-BR" dirty="0" err="1"/>
              <a:t>Sort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40CC0A-4F9D-440A-8097-31BF93DEAB2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/>
              <a:t>Matheus Henrique </a:t>
            </a:r>
            <a:r>
              <a:rPr lang="pt-BR" dirty="0" err="1"/>
              <a:t>Schaly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96141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13D3B7A-C780-4732-A390-652969BAF2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3899" y="1284507"/>
            <a:ext cx="1457325" cy="6667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E076F86-AB4D-4138-82A7-CBDEEE89CD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8187" y="2881125"/>
            <a:ext cx="1457325" cy="685800"/>
          </a:xfrm>
          <a:prstGeom prst="rect">
            <a:avLst/>
          </a:prstGeom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56F31FA7-92E1-4C5A-BDBC-9ECEF3712E45}"/>
              </a:ext>
            </a:extLst>
          </p:cNvPr>
          <p:cNvSpPr/>
          <p:nvPr/>
        </p:nvSpPr>
        <p:spPr>
          <a:xfrm rot="5400000">
            <a:off x="1980192" y="2283545"/>
            <a:ext cx="733316" cy="26529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BC5C6D21-36C0-43AA-9031-96C2F81FB999}"/>
              </a:ext>
            </a:extLst>
          </p:cNvPr>
          <p:cNvSpPr/>
          <p:nvPr/>
        </p:nvSpPr>
        <p:spPr>
          <a:xfrm rot="8194554">
            <a:off x="966070" y="3907608"/>
            <a:ext cx="733316" cy="26529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220A860-CEFB-4D60-BAB5-CD811C88D2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337" y="4427596"/>
            <a:ext cx="876300" cy="723900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11B57AF3-3109-4491-9B27-6B60C555FC9B}"/>
              </a:ext>
            </a:extLst>
          </p:cNvPr>
          <p:cNvSpPr/>
          <p:nvPr/>
        </p:nvSpPr>
        <p:spPr>
          <a:xfrm rot="19013734">
            <a:off x="1237240" y="4056725"/>
            <a:ext cx="733316" cy="26529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10F93FB3-E582-403D-B754-4DEDE3A72750}"/>
              </a:ext>
            </a:extLst>
          </p:cNvPr>
          <p:cNvSpPr/>
          <p:nvPr/>
        </p:nvSpPr>
        <p:spPr>
          <a:xfrm rot="2878649">
            <a:off x="2889989" y="3940671"/>
            <a:ext cx="733316" cy="26529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6C280138-C2F4-479D-93AB-9AEB26B546C8}"/>
              </a:ext>
            </a:extLst>
          </p:cNvPr>
          <p:cNvSpPr/>
          <p:nvPr/>
        </p:nvSpPr>
        <p:spPr>
          <a:xfrm rot="13547810">
            <a:off x="2546000" y="4025609"/>
            <a:ext cx="733316" cy="26529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A800C94-3901-4FA5-A829-A5318567D1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7732" y="4513584"/>
            <a:ext cx="771525" cy="6858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D08937E-B222-49A6-9195-6FBA2AFBA7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85466" y="769996"/>
            <a:ext cx="4543425" cy="4381500"/>
          </a:xfrm>
          <a:prstGeom prst="rect">
            <a:avLst/>
          </a:prstGeom>
          <a:ln w="9525">
            <a:solidFill>
              <a:schemeClr val="accent1">
                <a:lumMod val="75000"/>
              </a:schemeClr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9A65BC1-CAB9-4935-A5E6-A69BE0736C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50794" y="2805722"/>
            <a:ext cx="3295650" cy="3257550"/>
          </a:xfrm>
          <a:prstGeom prst="rect">
            <a:avLst/>
          </a:prstGeom>
          <a:ln w="9525">
            <a:solidFill>
              <a:schemeClr val="accent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4492405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BEBB08-4580-4665-A77A-BE2B8E5C02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474" y="1284507"/>
            <a:ext cx="5143500" cy="38004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A942EDD-BE68-44CF-BBE8-1DCE746291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5466" y="769996"/>
            <a:ext cx="4543425" cy="4381500"/>
          </a:xfrm>
          <a:prstGeom prst="rect">
            <a:avLst/>
          </a:prstGeom>
          <a:ln w="9525">
            <a:solidFill>
              <a:schemeClr val="accent1">
                <a:lumMod val="75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56BC3D5-E71F-44B8-A290-740C4CCF46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0794" y="2805722"/>
            <a:ext cx="3295650" cy="3257550"/>
          </a:xfrm>
          <a:prstGeom prst="rect">
            <a:avLst/>
          </a:prstGeom>
          <a:ln w="9525">
            <a:solidFill>
              <a:schemeClr val="accent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7300166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0C057A6-C661-4997-9438-C16433538D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474" y="1284507"/>
            <a:ext cx="5143500" cy="380047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0A3F6EB-CB7E-4A56-960E-B6B0A45C6D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876" y="1341133"/>
            <a:ext cx="790575" cy="6191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A5A972B-6FCD-4C2F-90AB-9A7DA21F32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5466" y="769996"/>
            <a:ext cx="4543425" cy="4381500"/>
          </a:xfrm>
          <a:prstGeom prst="rect">
            <a:avLst/>
          </a:prstGeom>
          <a:ln w="9525">
            <a:solidFill>
              <a:schemeClr val="accent1">
                <a:lumMod val="75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FA58187-0841-494A-AE38-21B3641E8B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50794" y="2805722"/>
            <a:ext cx="3295650" cy="3257550"/>
          </a:xfrm>
          <a:prstGeom prst="rect">
            <a:avLst/>
          </a:prstGeom>
          <a:ln w="9525">
            <a:solidFill>
              <a:schemeClr val="accent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0426766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3FCEF16-B3EC-4337-A810-A2A6C949C4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474" y="1284507"/>
            <a:ext cx="5143500" cy="380047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C35D2D6-52CA-4359-B226-14626B67F7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195" y="1319120"/>
            <a:ext cx="1438275" cy="6477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872E417-2862-4C47-BF22-B9264A8151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5466" y="769996"/>
            <a:ext cx="4543425" cy="4381500"/>
          </a:xfrm>
          <a:prstGeom prst="rect">
            <a:avLst/>
          </a:prstGeom>
          <a:ln w="9525">
            <a:solidFill>
              <a:schemeClr val="accent1">
                <a:lumMod val="75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6F6F43B-E489-46E6-A4F1-7721198B6F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50794" y="2805722"/>
            <a:ext cx="3295650" cy="3257550"/>
          </a:xfrm>
          <a:prstGeom prst="rect">
            <a:avLst/>
          </a:prstGeom>
          <a:ln w="9525">
            <a:solidFill>
              <a:schemeClr val="accent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3313483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0CFC835-255C-44B0-81E9-6E882397A6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474" y="1284507"/>
            <a:ext cx="5143500" cy="380047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5A613C1-31A4-4E78-BE82-A0F844BD7A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879" y="1314044"/>
            <a:ext cx="2105025" cy="6667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E4F3066-7A33-4A1A-BCE3-1D32E2C8A4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5466" y="769996"/>
            <a:ext cx="4543425" cy="4381500"/>
          </a:xfrm>
          <a:prstGeom prst="rect">
            <a:avLst/>
          </a:prstGeom>
          <a:ln w="9525">
            <a:solidFill>
              <a:schemeClr val="accent1">
                <a:lumMod val="75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3AD9EC9-9E2D-4CDB-AE68-ABAC9D6B65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50794" y="2805722"/>
            <a:ext cx="3295650" cy="3257550"/>
          </a:xfrm>
          <a:prstGeom prst="rect">
            <a:avLst/>
          </a:prstGeom>
          <a:ln w="9525">
            <a:solidFill>
              <a:schemeClr val="accent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4585409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48377CD-E575-4F1B-A43F-A947AC3CF7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474" y="1284507"/>
            <a:ext cx="5143500" cy="380047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D4151FD-EAC3-4A3F-9E05-4EEAD858A2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839" y="1301285"/>
            <a:ext cx="2838450" cy="6858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DAAAE90-8A67-4FB9-8FD1-A632AF9874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5466" y="769996"/>
            <a:ext cx="4543425" cy="4381500"/>
          </a:xfrm>
          <a:prstGeom prst="rect">
            <a:avLst/>
          </a:prstGeom>
          <a:ln w="9525">
            <a:solidFill>
              <a:schemeClr val="accent1">
                <a:lumMod val="75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66EB292-E011-49B0-9B09-92FCF769C2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50794" y="2805722"/>
            <a:ext cx="3295650" cy="3257550"/>
          </a:xfrm>
          <a:prstGeom prst="rect">
            <a:avLst/>
          </a:prstGeom>
          <a:ln w="9525">
            <a:solidFill>
              <a:schemeClr val="accent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6912680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A83E46A-C4F4-4AFA-BC8F-03BCFC706D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28" y="1284507"/>
            <a:ext cx="5498338" cy="214449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8CB68A2-64F1-4F7E-BA64-FD025CE356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5466" y="769996"/>
            <a:ext cx="4543425" cy="4381500"/>
          </a:xfrm>
          <a:prstGeom prst="rect">
            <a:avLst/>
          </a:prstGeom>
          <a:ln w="9525">
            <a:solidFill>
              <a:schemeClr val="accent1">
                <a:lumMod val="75000"/>
              </a:schemeClr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D42DFDE-9CEC-48DA-AF60-EC58335554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0794" y="2805722"/>
            <a:ext cx="3295650" cy="3257550"/>
          </a:xfrm>
          <a:prstGeom prst="rect">
            <a:avLst/>
          </a:prstGeom>
          <a:ln w="9525">
            <a:solidFill>
              <a:schemeClr val="accent1">
                <a:lumMod val="75000"/>
              </a:schemeClr>
            </a:solidFill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50EE9A1-0BF4-4563-9943-F6C4808A3CFA}"/>
              </a:ext>
            </a:extLst>
          </p:cNvPr>
          <p:cNvSpPr/>
          <p:nvPr/>
        </p:nvSpPr>
        <p:spPr>
          <a:xfrm>
            <a:off x="3271664" y="2131635"/>
            <a:ext cx="813775" cy="3179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C92C1C6-1D7C-4B75-AAF8-6853A45C1A61}"/>
              </a:ext>
            </a:extLst>
          </p:cNvPr>
          <p:cNvSpPr/>
          <p:nvPr/>
        </p:nvSpPr>
        <p:spPr>
          <a:xfrm>
            <a:off x="236247" y="1284507"/>
            <a:ext cx="813775" cy="3179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77384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BDDE00E-DF4C-40A8-B44E-3B36522DC4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5466" y="769996"/>
            <a:ext cx="4543425" cy="4381500"/>
          </a:xfrm>
          <a:prstGeom prst="rect">
            <a:avLst/>
          </a:prstGeom>
          <a:ln w="9525">
            <a:solidFill>
              <a:schemeClr val="accent1">
                <a:lumMod val="75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4EA5936-DBB7-4D9D-A721-F29945A1B8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0794" y="2805722"/>
            <a:ext cx="3295650" cy="3257550"/>
          </a:xfrm>
          <a:prstGeom prst="rect">
            <a:avLst/>
          </a:prstGeom>
          <a:ln w="9525">
            <a:solidFill>
              <a:schemeClr val="accent1">
                <a:lumMod val="75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291614E-60B3-4F26-A8E4-9A4E18639B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9307" y="1309674"/>
            <a:ext cx="4160340" cy="874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5285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FE8B95F-768E-4D1A-8604-7C4F7FC79B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52" b="78735"/>
          <a:stretch/>
        </p:blipFill>
        <p:spPr>
          <a:xfrm>
            <a:off x="679594" y="623845"/>
            <a:ext cx="8296626" cy="1087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4462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A92E931-923A-4226-93C6-3B69F11DF7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6963" b="43797"/>
          <a:stretch/>
        </p:blipFill>
        <p:spPr>
          <a:xfrm>
            <a:off x="679594" y="623844"/>
            <a:ext cx="6878887" cy="287436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B9FB480-8B37-4CEA-BE2C-F6D1F19BD1DC}"/>
              </a:ext>
            </a:extLst>
          </p:cNvPr>
          <p:cNvSpPr/>
          <p:nvPr/>
        </p:nvSpPr>
        <p:spPr>
          <a:xfrm>
            <a:off x="3851945" y="1686188"/>
            <a:ext cx="4488110" cy="31207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60974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E50087-34AD-4037-AC40-32D978B648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Histórico</a:t>
            </a:r>
            <a:endParaRPr lang="en-US" dirty="0"/>
          </a:p>
        </p:txBody>
      </p:sp>
      <p:pic>
        <p:nvPicPr>
          <p:cNvPr id="1026" name="Picture 2" descr="https://upload.wikimedia.org/wikipedia/commons/5/5e/JohnvonNeumann-LosAlamos.gif">
            <a:extLst>
              <a:ext uri="{FF2B5EF4-FFF2-40B4-BE49-F238E27FC236}">
                <a16:creationId xmlns:a16="http://schemas.microsoft.com/office/drawing/2014/main" id="{D084CAB6-72F6-49C2-BE81-D45A7F18241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334" y="1488281"/>
            <a:ext cx="2976375" cy="3881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FBE903B-737E-4981-AADC-983D34D93DB0}"/>
              </a:ext>
            </a:extLst>
          </p:cNvPr>
          <p:cNvSpPr txBox="1"/>
          <p:nvPr/>
        </p:nvSpPr>
        <p:spPr>
          <a:xfrm>
            <a:off x="1474466" y="5386650"/>
            <a:ext cx="1382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1903 - 1957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992677-56A2-4067-A40A-F79444F0AECE}"/>
              </a:ext>
            </a:extLst>
          </p:cNvPr>
          <p:cNvSpPr txBox="1"/>
          <p:nvPr/>
        </p:nvSpPr>
        <p:spPr>
          <a:xfrm>
            <a:off x="3896891" y="2813446"/>
            <a:ext cx="5944256" cy="12311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000" dirty="0"/>
              <a:t>John von Neumann</a:t>
            </a:r>
          </a:p>
          <a:p>
            <a:endParaRPr lang="pt-BR" sz="2200" dirty="0"/>
          </a:p>
          <a:p>
            <a:r>
              <a:rPr lang="pt-BR" sz="2200" dirty="0"/>
              <a:t>Matemático, físico e cientista da computação</a:t>
            </a:r>
          </a:p>
        </p:txBody>
      </p:sp>
    </p:spTree>
    <p:extLst>
      <p:ext uri="{BB962C8B-B14F-4D97-AF65-F5344CB8AC3E}">
        <p14:creationId xmlns:p14="http://schemas.microsoft.com/office/powerpoint/2010/main" val="39707832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AC5ADF9-DD7B-4261-A9FA-76A4E0D206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7671" b="21488"/>
          <a:stretch/>
        </p:blipFill>
        <p:spPr>
          <a:xfrm>
            <a:off x="679595" y="623845"/>
            <a:ext cx="6820164" cy="401526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E1891B2-5E87-49CA-8094-76169FD242F6}"/>
              </a:ext>
            </a:extLst>
          </p:cNvPr>
          <p:cNvSpPr/>
          <p:nvPr/>
        </p:nvSpPr>
        <p:spPr>
          <a:xfrm>
            <a:off x="4379096" y="1652633"/>
            <a:ext cx="4488110" cy="31207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AE2535E-F596-46FA-8E9F-B113E17B6ABE}"/>
              </a:ext>
            </a:extLst>
          </p:cNvPr>
          <p:cNvSpPr/>
          <p:nvPr/>
        </p:nvSpPr>
        <p:spPr>
          <a:xfrm>
            <a:off x="2291636" y="3499609"/>
            <a:ext cx="2993428" cy="160928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35648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177C6A6-3576-4E6D-9E03-B1E6023C47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9393" b="-821"/>
          <a:stretch/>
        </p:blipFill>
        <p:spPr>
          <a:xfrm>
            <a:off x="679594" y="623844"/>
            <a:ext cx="6677551" cy="515617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0D45323-1633-4748-B181-77141D04DAAB}"/>
              </a:ext>
            </a:extLst>
          </p:cNvPr>
          <p:cNvSpPr/>
          <p:nvPr/>
        </p:nvSpPr>
        <p:spPr>
          <a:xfrm>
            <a:off x="3972210" y="1734424"/>
            <a:ext cx="4488110" cy="31207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E974805-6F5A-47E9-BF8E-36B44D8ECF0B}"/>
              </a:ext>
            </a:extLst>
          </p:cNvPr>
          <p:cNvSpPr/>
          <p:nvPr/>
        </p:nvSpPr>
        <p:spPr>
          <a:xfrm>
            <a:off x="2673315" y="3429000"/>
            <a:ext cx="4901944" cy="31207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D051DA8-ED1B-483B-9F50-F82D8C7B3E78}"/>
              </a:ext>
            </a:extLst>
          </p:cNvPr>
          <p:cNvSpPr/>
          <p:nvPr/>
        </p:nvSpPr>
        <p:spPr>
          <a:xfrm>
            <a:off x="1523348" y="4681057"/>
            <a:ext cx="1974861" cy="10989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02886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7E723B4-94BA-4269-B9C8-FF093763AE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9899" b="-492"/>
          <a:stretch/>
        </p:blipFill>
        <p:spPr>
          <a:xfrm>
            <a:off x="679595" y="623844"/>
            <a:ext cx="6635606" cy="513939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BF5EB64-D9C0-404B-B22E-01CAC1DF7C76}"/>
              </a:ext>
            </a:extLst>
          </p:cNvPr>
          <p:cNvSpPr/>
          <p:nvPr/>
        </p:nvSpPr>
        <p:spPr>
          <a:xfrm>
            <a:off x="4119037" y="1686188"/>
            <a:ext cx="4488110" cy="31207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C54D631-5368-4B93-B2C7-C50719BB4540}"/>
              </a:ext>
            </a:extLst>
          </p:cNvPr>
          <p:cNvSpPr/>
          <p:nvPr/>
        </p:nvSpPr>
        <p:spPr>
          <a:xfrm>
            <a:off x="2365695" y="3429000"/>
            <a:ext cx="5788404" cy="26781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6285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C9FA917-43D1-4AE9-8B08-D696A7870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596" y="615454"/>
            <a:ext cx="8221123" cy="513939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B94D3B2-A03D-4E2A-B24C-AAA57F356111}"/>
              </a:ext>
            </a:extLst>
          </p:cNvPr>
          <p:cNvSpPr/>
          <p:nvPr/>
        </p:nvSpPr>
        <p:spPr>
          <a:xfrm>
            <a:off x="3800213" y="1686188"/>
            <a:ext cx="4806934" cy="31207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3621520-38A1-43ED-866F-C5E30521A61A}"/>
              </a:ext>
            </a:extLst>
          </p:cNvPr>
          <p:cNvSpPr/>
          <p:nvPr/>
        </p:nvSpPr>
        <p:spPr>
          <a:xfrm>
            <a:off x="4093785" y="2887212"/>
            <a:ext cx="4806934" cy="28676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0F9E967-5F7A-431E-A0E9-F5B087EBCD09}"/>
              </a:ext>
            </a:extLst>
          </p:cNvPr>
          <p:cNvSpPr/>
          <p:nvPr/>
        </p:nvSpPr>
        <p:spPr>
          <a:xfrm>
            <a:off x="2382473" y="3514986"/>
            <a:ext cx="2642532" cy="23626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11203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59A8F30-09BD-4AC0-AED5-198C94F56A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596" y="615454"/>
            <a:ext cx="8221123" cy="513939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D4A1E1E-38CB-4C14-8428-349E506F6439}"/>
              </a:ext>
            </a:extLst>
          </p:cNvPr>
          <p:cNvSpPr/>
          <p:nvPr/>
        </p:nvSpPr>
        <p:spPr>
          <a:xfrm>
            <a:off x="2453801" y="4732528"/>
            <a:ext cx="6505641" cy="10223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CAF924E-9B0C-4ECE-9F1E-F8F84C7A7504}"/>
              </a:ext>
            </a:extLst>
          </p:cNvPr>
          <p:cNvSpPr/>
          <p:nvPr/>
        </p:nvSpPr>
        <p:spPr>
          <a:xfrm>
            <a:off x="4437776" y="1652631"/>
            <a:ext cx="5016618" cy="30798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90684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E681A93-CA42-40D0-98E5-1D7056654B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596" y="615454"/>
            <a:ext cx="8221123" cy="513939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3770600-C5C0-44E4-8B18-4D1297961953}"/>
              </a:ext>
            </a:extLst>
          </p:cNvPr>
          <p:cNvSpPr/>
          <p:nvPr/>
        </p:nvSpPr>
        <p:spPr>
          <a:xfrm>
            <a:off x="4437776" y="1652631"/>
            <a:ext cx="5016618" cy="30798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98E27CC-3983-40A9-B394-8F30C86CF6F9}"/>
              </a:ext>
            </a:extLst>
          </p:cNvPr>
          <p:cNvSpPr/>
          <p:nvPr/>
        </p:nvSpPr>
        <p:spPr>
          <a:xfrm>
            <a:off x="3389152" y="4732528"/>
            <a:ext cx="5511567" cy="10371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94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42886D1-D5A7-4FB6-8FF0-8C4176FCEF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596" y="615454"/>
            <a:ext cx="8221123" cy="513939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CABE964-3CE6-46E7-B2AB-07EC3990C31A}"/>
              </a:ext>
            </a:extLst>
          </p:cNvPr>
          <p:cNvSpPr/>
          <p:nvPr/>
        </p:nvSpPr>
        <p:spPr>
          <a:xfrm>
            <a:off x="4437776" y="1652631"/>
            <a:ext cx="5016618" cy="30798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1101FCC-9F0A-4AD5-A836-61F144BFEF89}"/>
              </a:ext>
            </a:extLst>
          </p:cNvPr>
          <p:cNvSpPr/>
          <p:nvPr/>
        </p:nvSpPr>
        <p:spPr>
          <a:xfrm>
            <a:off x="4328719" y="4732528"/>
            <a:ext cx="4572000" cy="10978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38828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22DCDD4-2199-4045-A2BE-2CF260A4B3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596" y="615454"/>
            <a:ext cx="8221123" cy="513939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19075D3-7857-41D7-B345-777C7A95B7F8}"/>
              </a:ext>
            </a:extLst>
          </p:cNvPr>
          <p:cNvSpPr/>
          <p:nvPr/>
        </p:nvSpPr>
        <p:spPr>
          <a:xfrm>
            <a:off x="4437776" y="1652631"/>
            <a:ext cx="5016618" cy="30798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8F1FD17-A80F-4377-8DCC-4AB12EDEADE0}"/>
              </a:ext>
            </a:extLst>
          </p:cNvPr>
          <p:cNvSpPr/>
          <p:nvPr/>
        </p:nvSpPr>
        <p:spPr>
          <a:xfrm>
            <a:off x="4328719" y="4732528"/>
            <a:ext cx="4572000" cy="10371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31224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6E3246C-4889-460C-AD6A-53C5956C62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596" y="615454"/>
            <a:ext cx="8221123" cy="513939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722D32A-6487-4961-9C35-23362FE63887}"/>
              </a:ext>
            </a:extLst>
          </p:cNvPr>
          <p:cNvSpPr/>
          <p:nvPr/>
        </p:nvSpPr>
        <p:spPr>
          <a:xfrm>
            <a:off x="4437776" y="1652631"/>
            <a:ext cx="5016618" cy="30798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E1AB2F6-8619-469C-9BDC-BF2BA3F18D99}"/>
              </a:ext>
            </a:extLst>
          </p:cNvPr>
          <p:cNvSpPr/>
          <p:nvPr/>
        </p:nvSpPr>
        <p:spPr>
          <a:xfrm>
            <a:off x="4328719" y="4732528"/>
            <a:ext cx="4572000" cy="10371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30728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AD4396C-E998-4865-92E5-57E8A83D80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596" y="615454"/>
            <a:ext cx="8221123" cy="513939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25DF029-417A-42A0-ADE3-9C66CA870B8F}"/>
              </a:ext>
            </a:extLst>
          </p:cNvPr>
          <p:cNvSpPr/>
          <p:nvPr/>
        </p:nvSpPr>
        <p:spPr>
          <a:xfrm>
            <a:off x="4437776" y="3531765"/>
            <a:ext cx="5016618" cy="12007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CD21A16-62CE-46A5-BF6F-E59AE5919839}"/>
              </a:ext>
            </a:extLst>
          </p:cNvPr>
          <p:cNvSpPr/>
          <p:nvPr/>
        </p:nvSpPr>
        <p:spPr>
          <a:xfrm>
            <a:off x="4328719" y="4732528"/>
            <a:ext cx="4572000" cy="10223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21435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8D48D-CDAA-4B96-9DF8-0C3DF4E74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Propriedades do algoritmo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4D1E06-737A-40BE-9EEE-0BA8BF5B57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Dividir-para-conquistar</a:t>
            </a:r>
          </a:p>
          <a:p>
            <a:r>
              <a:rPr lang="pt-BR" dirty="0"/>
              <a:t>Recursivo</a:t>
            </a:r>
          </a:p>
          <a:p>
            <a:r>
              <a:rPr lang="pt-BR" dirty="0" err="1"/>
              <a:t>Not</a:t>
            </a:r>
            <a:r>
              <a:rPr lang="pt-BR" dirty="0"/>
              <a:t> </a:t>
            </a:r>
            <a:r>
              <a:rPr lang="pt-BR" dirty="0" err="1"/>
              <a:t>in-place</a:t>
            </a:r>
            <a:endParaRPr lang="pt-BR" dirty="0"/>
          </a:p>
          <a:p>
            <a:r>
              <a:rPr lang="pt-BR" dirty="0"/>
              <a:t>Estável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pt-BR" dirty="0"/>
              <a:t>Exemplo pontos cartesianos:</a:t>
            </a:r>
            <a:r>
              <a:rPr lang="en-US" dirty="0"/>
              <a:t>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(1,2), (2,5), (4,8), (2,3)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pt-BR" dirty="0"/>
              <a:t>(</a:t>
            </a:r>
            <a:r>
              <a:rPr lang="en-US" dirty="0"/>
              <a:t>1,2), (2,5), (2,3), (4,8)</a:t>
            </a:r>
          </a:p>
          <a:p>
            <a:pPr marL="457200" lvl="1" indent="0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924716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373CCAB-09D5-4560-994B-D5A504A5EC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596" y="615454"/>
            <a:ext cx="8221123" cy="513939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B24B73E-FE94-4D4C-B343-F15ADC0B6DB8}"/>
              </a:ext>
            </a:extLst>
          </p:cNvPr>
          <p:cNvSpPr/>
          <p:nvPr/>
        </p:nvSpPr>
        <p:spPr>
          <a:xfrm>
            <a:off x="4303552" y="4731390"/>
            <a:ext cx="4597167" cy="10234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9F7A855-0F58-45DE-9ADF-764EF7BC3151}"/>
              </a:ext>
            </a:extLst>
          </p:cNvPr>
          <p:cNvSpPr/>
          <p:nvPr/>
        </p:nvSpPr>
        <p:spPr>
          <a:xfrm>
            <a:off x="6275664" y="3507996"/>
            <a:ext cx="2625055" cy="13324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77757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FD04FA1-A7FC-4EE6-B820-8C66C064F9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596" y="615454"/>
            <a:ext cx="8221123" cy="513939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8A4EC1F-E062-4432-83DA-D2366C3520AB}"/>
              </a:ext>
            </a:extLst>
          </p:cNvPr>
          <p:cNvSpPr/>
          <p:nvPr/>
        </p:nvSpPr>
        <p:spPr>
          <a:xfrm>
            <a:off x="5285064" y="4731390"/>
            <a:ext cx="3615655" cy="10234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AF3045C-F7F6-4E48-8BB7-48B3DF5A63B1}"/>
              </a:ext>
            </a:extLst>
          </p:cNvPr>
          <p:cNvSpPr/>
          <p:nvPr/>
        </p:nvSpPr>
        <p:spPr>
          <a:xfrm>
            <a:off x="6096000" y="3516385"/>
            <a:ext cx="3140279" cy="13492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6184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D774BA8-D56B-4C49-9475-1BE2243771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596" y="615454"/>
            <a:ext cx="8221123" cy="513939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7152EDF-E3BF-46A2-9A66-D82B4896FF87}"/>
              </a:ext>
            </a:extLst>
          </p:cNvPr>
          <p:cNvSpPr/>
          <p:nvPr/>
        </p:nvSpPr>
        <p:spPr>
          <a:xfrm>
            <a:off x="6096000" y="3516385"/>
            <a:ext cx="3140279" cy="13492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A7B7A5E-ADF0-4AB3-AD9C-455BDB2AEFEE}"/>
              </a:ext>
            </a:extLst>
          </p:cNvPr>
          <p:cNvSpPr/>
          <p:nvPr/>
        </p:nvSpPr>
        <p:spPr>
          <a:xfrm>
            <a:off x="6400800" y="4731390"/>
            <a:ext cx="2499919" cy="10234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14028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6243764-E202-4D54-98DD-89DF54B58B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596" y="615454"/>
            <a:ext cx="8221123" cy="513939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FC313F6-ACBC-4D29-82F5-06732D0C3302}"/>
              </a:ext>
            </a:extLst>
          </p:cNvPr>
          <p:cNvSpPr/>
          <p:nvPr/>
        </p:nvSpPr>
        <p:spPr>
          <a:xfrm>
            <a:off x="6375633" y="4731390"/>
            <a:ext cx="2525086" cy="10234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0752993-F5D2-4068-BD24-7ABD023D3687}"/>
              </a:ext>
            </a:extLst>
          </p:cNvPr>
          <p:cNvSpPr/>
          <p:nvPr/>
        </p:nvSpPr>
        <p:spPr>
          <a:xfrm>
            <a:off x="6096000" y="3516385"/>
            <a:ext cx="3140279" cy="13492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55636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0754620-7323-4658-A8ED-B9B72DAE43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596" y="615454"/>
            <a:ext cx="8221123" cy="513939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3C36DD6-C87E-4CFB-9D81-D85CB9308354}"/>
              </a:ext>
            </a:extLst>
          </p:cNvPr>
          <p:cNvSpPr/>
          <p:nvPr/>
        </p:nvSpPr>
        <p:spPr>
          <a:xfrm>
            <a:off x="6375633" y="4731390"/>
            <a:ext cx="2525086" cy="10234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17D5DE5-67B4-41D1-A2E3-35818C9CFCC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285" t="55928"/>
          <a:stretch/>
        </p:blipFill>
        <p:spPr>
          <a:xfrm>
            <a:off x="6375633" y="3489820"/>
            <a:ext cx="2525086" cy="226502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88ADA9B-BA7B-440A-8789-83411BDFA2B8}"/>
              </a:ext>
            </a:extLst>
          </p:cNvPr>
          <p:cNvSpPr/>
          <p:nvPr/>
        </p:nvSpPr>
        <p:spPr>
          <a:xfrm>
            <a:off x="6375633" y="4731389"/>
            <a:ext cx="2583810" cy="10234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96091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7B59E19-F3DC-4D1B-B946-70AA4D11E8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596" y="615454"/>
            <a:ext cx="8221123" cy="513939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8FE42FA-C108-4155-8A76-ECF1407E666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285" t="55928"/>
          <a:stretch/>
        </p:blipFill>
        <p:spPr>
          <a:xfrm>
            <a:off x="6375633" y="3489820"/>
            <a:ext cx="2525086" cy="226502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B0E0D1B-34EC-47CF-B038-D91ECAFA37D8}"/>
              </a:ext>
            </a:extLst>
          </p:cNvPr>
          <p:cNvSpPr/>
          <p:nvPr/>
        </p:nvSpPr>
        <p:spPr>
          <a:xfrm>
            <a:off x="7717873" y="4731389"/>
            <a:ext cx="1241570" cy="10234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24892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70AAF7C-7E92-40D4-A343-D0AAA8DA29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596" y="615454"/>
            <a:ext cx="8221123" cy="513939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45181E6-493F-428B-B3F8-4BCD1A768A3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285" t="55928"/>
          <a:stretch/>
        </p:blipFill>
        <p:spPr>
          <a:xfrm>
            <a:off x="6375633" y="3489820"/>
            <a:ext cx="2525086" cy="2265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1089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18A418E-A31D-481D-9AB8-961AAF8DE6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596" y="615454"/>
            <a:ext cx="8221123" cy="5139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52460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BF03C63-A7F6-4140-BDFB-F38030BA59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596" y="615454"/>
            <a:ext cx="8221123" cy="5139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17025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204D13B-A9B2-4DF7-B84A-F2BBF0C7D4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596" y="615454"/>
            <a:ext cx="8221123" cy="5139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0203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6B862A-6A52-4890-8EAD-9555B2D13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Propriedades do algoritmo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352C92-1775-4FC0-BD64-C86EC83309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err="1"/>
              <a:t>Perfomance</a:t>
            </a:r>
            <a:r>
              <a:rPr lang="pt-BR" dirty="0"/>
              <a:t>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pt-BR" dirty="0"/>
              <a:t>Pior caso: O(n log n)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pt-BR" dirty="0"/>
              <a:t>Caso médio: O(n log n)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pt-BR" dirty="0"/>
              <a:t>Melhor caso: O(n log n)</a:t>
            </a:r>
          </a:p>
        </p:txBody>
      </p:sp>
    </p:spTree>
    <p:extLst>
      <p:ext uri="{BB962C8B-B14F-4D97-AF65-F5344CB8AC3E}">
        <p14:creationId xmlns:p14="http://schemas.microsoft.com/office/powerpoint/2010/main" val="324759188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731AF63-4341-4DDF-9A2D-721FEFD4C846}"/>
              </a:ext>
            </a:extLst>
          </p:cNvPr>
          <p:cNvSpPr txBox="1"/>
          <p:nvPr/>
        </p:nvSpPr>
        <p:spPr>
          <a:xfrm>
            <a:off x="641270" y="4890782"/>
            <a:ext cx="615565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/>
              <a:t>REFERÊNCIAS</a:t>
            </a:r>
          </a:p>
          <a:p>
            <a:pPr algn="ctr"/>
            <a:endParaRPr lang="pt-BR" dirty="0"/>
          </a:p>
          <a:p>
            <a:r>
              <a:rPr lang="en-US" dirty="0"/>
              <a:t>https://en.wikipedia.org/wiki/Merge_sort</a:t>
            </a:r>
            <a:br>
              <a:rPr lang="en-US" dirty="0"/>
            </a:br>
            <a:r>
              <a:rPr lang="en-US" dirty="0"/>
              <a:t>https://www.youtube.com/watch?v=TzeBrDU-JaY</a:t>
            </a:r>
            <a:br>
              <a:rPr lang="en-US" dirty="0"/>
            </a:br>
            <a:r>
              <a:rPr lang="en-US" dirty="0"/>
              <a:t>https://www.youtube.com/watch?v=0nlPxaC2lTw&amp;t=246s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62C2915-7552-4750-86D5-2B844C6B27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033" y="939238"/>
            <a:ext cx="5415967" cy="324958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D271F2A-73F3-4BFB-A95C-0A9DF5ACD0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9300" y="1678203"/>
            <a:ext cx="2095500" cy="177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3029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1F7F3E0-8643-446C-975F-74E19228D8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483" y="2588878"/>
            <a:ext cx="3295650" cy="3257550"/>
          </a:xfrm>
          <a:prstGeom prst="rect">
            <a:avLst/>
          </a:prstGeom>
          <a:ln w="9525">
            <a:solidFill>
              <a:schemeClr val="accent1">
                <a:lumMod val="75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6E83E3A-82A3-4C68-86E0-CDCEB43D0A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1903" y="643942"/>
            <a:ext cx="4543425" cy="4381500"/>
          </a:xfrm>
          <a:prstGeom prst="rect">
            <a:avLst/>
          </a:prstGeom>
          <a:ln w="9525">
            <a:solidFill>
              <a:schemeClr val="accent1">
                <a:lumMod val="75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2970582-05B2-489E-BDAC-A576270ADC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483" y="643942"/>
            <a:ext cx="3067050" cy="828675"/>
          </a:xfrm>
          <a:prstGeom prst="rect">
            <a:avLst/>
          </a:prstGeom>
          <a:ln w="9525">
            <a:solidFill>
              <a:schemeClr val="accent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1587338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1782EF3-0295-4985-833E-A6ED06DE37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325" y="2867025"/>
            <a:ext cx="5400675" cy="11239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D1B7675-563E-4CA0-8A6F-57306B9B63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5944" y="2867025"/>
            <a:ext cx="3067050" cy="828675"/>
          </a:xfrm>
          <a:prstGeom prst="rect">
            <a:avLst/>
          </a:prstGeom>
          <a:ln w="9525">
            <a:solidFill>
              <a:schemeClr val="accent1">
                <a:lumMod val="75000"/>
              </a:schemeClr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D8BA846-7CAD-4795-B1E2-30B450B6B79F}"/>
              </a:ext>
            </a:extLst>
          </p:cNvPr>
          <p:cNvSpPr/>
          <p:nvPr/>
        </p:nvSpPr>
        <p:spPr>
          <a:xfrm>
            <a:off x="3540112" y="3926880"/>
            <a:ext cx="813775" cy="3179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64016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0ACDEE9-57E2-4965-B63C-B01963F555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575" y="853667"/>
            <a:ext cx="5314950" cy="10382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3FC281B-DE9B-4181-BB0F-1D3DB9D510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050" y="2827265"/>
            <a:ext cx="5324475" cy="10668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27DCDD9-ABC6-4B20-8048-6D06E27C58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5001" y="2035728"/>
            <a:ext cx="3295650" cy="3257550"/>
          </a:xfrm>
          <a:prstGeom prst="rect">
            <a:avLst/>
          </a:prstGeom>
          <a:ln w="9525">
            <a:solidFill>
              <a:schemeClr val="accent1">
                <a:lumMod val="75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10644E2-92F9-42FB-B25B-AE2B6A20C1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7750" y="4617003"/>
            <a:ext cx="2714625" cy="676275"/>
          </a:xfrm>
          <a:prstGeom prst="rect">
            <a:avLst/>
          </a:prstGeom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B39083A6-1B56-45BE-AE7F-8371F842F749}"/>
              </a:ext>
            </a:extLst>
          </p:cNvPr>
          <p:cNvSpPr/>
          <p:nvPr/>
        </p:nvSpPr>
        <p:spPr>
          <a:xfrm rot="8194554">
            <a:off x="1439507" y="4109796"/>
            <a:ext cx="733316" cy="26529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A8852780-9151-488E-9A9C-A9455AA02D2F}"/>
              </a:ext>
            </a:extLst>
          </p:cNvPr>
          <p:cNvSpPr/>
          <p:nvPr/>
        </p:nvSpPr>
        <p:spPr>
          <a:xfrm rot="5400000">
            <a:off x="3076629" y="2226932"/>
            <a:ext cx="733316" cy="26529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8158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D20707C-1379-4F81-9D35-2CF82F3166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2993" y="825834"/>
            <a:ext cx="2714625" cy="6762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740A526-CE46-419F-A077-EE5EF37E27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1568" y="2431977"/>
            <a:ext cx="2686050" cy="752475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89C2DA8E-B541-466E-BCA8-6EAF10ECE57D}"/>
              </a:ext>
            </a:extLst>
          </p:cNvPr>
          <p:cNvSpPr/>
          <p:nvPr/>
        </p:nvSpPr>
        <p:spPr>
          <a:xfrm rot="5400000">
            <a:off x="3377935" y="1834397"/>
            <a:ext cx="733316" cy="26529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FCC701-60E6-4C5A-B888-B63072E03B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0625" y="3997763"/>
            <a:ext cx="1457325" cy="666750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9888B787-BCE6-4FEF-B03C-DDF62C2FD921}"/>
              </a:ext>
            </a:extLst>
          </p:cNvPr>
          <p:cNvSpPr/>
          <p:nvPr/>
        </p:nvSpPr>
        <p:spPr>
          <a:xfrm rot="8194554">
            <a:off x="2363813" y="3458460"/>
            <a:ext cx="733316" cy="26529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3C32AD5-E12F-4097-AA84-9450FDBA35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5001" y="2035728"/>
            <a:ext cx="3295650" cy="3257550"/>
          </a:xfrm>
          <a:prstGeom prst="rect">
            <a:avLst/>
          </a:prstGeom>
          <a:ln w="9525">
            <a:solidFill>
              <a:schemeClr val="accent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2003718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13F75EA-4CE9-4F14-BC78-072EA98BF7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1642" y="835359"/>
            <a:ext cx="1457325" cy="6667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E38174F-114F-4242-8494-D18681474A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5930" y="2431977"/>
            <a:ext cx="1457325" cy="685800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1C330167-E3F2-4AA4-A651-24A1281D1988}"/>
              </a:ext>
            </a:extLst>
          </p:cNvPr>
          <p:cNvSpPr/>
          <p:nvPr/>
        </p:nvSpPr>
        <p:spPr>
          <a:xfrm rot="5400000">
            <a:off x="3377935" y="1834397"/>
            <a:ext cx="733316" cy="26529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AC2F64C0-A3A3-4FB7-A4E4-9A622DA28FDC}"/>
              </a:ext>
            </a:extLst>
          </p:cNvPr>
          <p:cNvSpPr/>
          <p:nvPr/>
        </p:nvSpPr>
        <p:spPr>
          <a:xfrm rot="8194554">
            <a:off x="2363813" y="3458460"/>
            <a:ext cx="733316" cy="26529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E1F39CD-0A10-4E2D-90FE-AF5BCA2C77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3080" y="3978448"/>
            <a:ext cx="876300" cy="7239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C530BF2-1A47-4480-ACB4-1CB13A9705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5001" y="2035728"/>
            <a:ext cx="3295650" cy="3257550"/>
          </a:xfrm>
          <a:prstGeom prst="rect">
            <a:avLst/>
          </a:prstGeom>
          <a:ln w="9525">
            <a:solidFill>
              <a:schemeClr val="accent1">
                <a:lumMod val="75000"/>
              </a:schemeClr>
            </a:solidFill>
          </a:ln>
        </p:spPr>
      </p:pic>
      <p:sp>
        <p:nvSpPr>
          <p:cNvPr id="18" name="Arrow: Right 17">
            <a:extLst>
              <a:ext uri="{FF2B5EF4-FFF2-40B4-BE49-F238E27FC236}">
                <a16:creationId xmlns:a16="http://schemas.microsoft.com/office/drawing/2014/main" id="{E7B74008-0EF3-4883-9731-4B68DDEDCB42}"/>
              </a:ext>
            </a:extLst>
          </p:cNvPr>
          <p:cNvSpPr/>
          <p:nvPr/>
        </p:nvSpPr>
        <p:spPr>
          <a:xfrm rot="19013734">
            <a:off x="2634983" y="3607577"/>
            <a:ext cx="733316" cy="26529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6F8B22C2-B0F0-4094-8C2B-1FEE69DD4781}"/>
              </a:ext>
            </a:extLst>
          </p:cNvPr>
          <p:cNvSpPr/>
          <p:nvPr/>
        </p:nvSpPr>
        <p:spPr>
          <a:xfrm rot="2878649">
            <a:off x="4287732" y="3491523"/>
            <a:ext cx="733316" cy="26529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27CAA79F-21DA-467E-B43A-E8A502B68D64}"/>
              </a:ext>
            </a:extLst>
          </p:cNvPr>
          <p:cNvSpPr/>
          <p:nvPr/>
        </p:nvSpPr>
        <p:spPr>
          <a:xfrm rot="13547810">
            <a:off x="3943743" y="3576461"/>
            <a:ext cx="733316" cy="26529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7335155B-8370-4AE6-A436-0B2936AF63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96424" y="4064436"/>
            <a:ext cx="771525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839627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293</TotalTime>
  <Words>101</Words>
  <Application>Microsoft Office PowerPoint</Application>
  <PresentationFormat>Widescreen</PresentationFormat>
  <Paragraphs>23</Paragraphs>
  <Slides>40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5" baseType="lpstr">
      <vt:lpstr>Arial</vt:lpstr>
      <vt:lpstr>Trebuchet MS</vt:lpstr>
      <vt:lpstr>Wingdings</vt:lpstr>
      <vt:lpstr>Wingdings 3</vt:lpstr>
      <vt:lpstr>Facet</vt:lpstr>
      <vt:lpstr>Merge Sort</vt:lpstr>
      <vt:lpstr>Histórico</vt:lpstr>
      <vt:lpstr>Propriedades do algoritmo</vt:lpstr>
      <vt:lpstr>Propriedades do algoritmo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Merge Sort</dc:title>
  <dc:creator>HsMatheus</dc:creator>
  <cp:lastModifiedBy>HsMatheus</cp:lastModifiedBy>
  <cp:revision>116</cp:revision>
  <dcterms:created xsi:type="dcterms:W3CDTF">2017-11-15T19:50:28Z</dcterms:created>
  <dcterms:modified xsi:type="dcterms:W3CDTF">2017-11-17T14:50:04Z</dcterms:modified>
</cp:coreProperties>
</file>